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62" r:id="rId5"/>
    <p:sldId id="258" r:id="rId6"/>
    <p:sldId id="259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18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A1E4A2-DFB5-4D27-8A85-B8648F32B5C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6E604A-D3E4-424B-B777-522B34200C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/index.php?title=%D0%A1%D0%BE%D0%B1%D0%BE%D1%80%D0%BD%D1%96%D1%81%D1%82%D1%8C_(%D0%BF%D0%BE%D0%BB%D1%96%D1%82%D0%B8%D0%BA%D0%B0)&amp;action=edit&amp;redlink=1" TargetMode="External"/><Relationship Id="rId2" Type="http://schemas.openxmlformats.org/officeDocument/2006/relationships/hyperlink" Target="http://uk.wikipedia.org/w/index.php?title=%D0%A1%D0%BE%D0%B1%D0%BE%D1%80%D0%BD%D1%96%D1%81%D1%82%D1%8C_(%D1%84%D1%96%D0%BB%D0%BE%D1%81%D0%BE%D1%84%D1%96%D1%8F)&amp;action=edit&amp;redlink=1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uk.wikipedia.org/wiki/%D0%A1%D0%BE%D0%B1%D0%BE%D1%80%D0%BD%D1%96%D1%81%D1%82%D1%8C_(%D1%87%D0%B0%D1%81%D0%BE%D0%BF%D0%B8%D1%81)" TargetMode="External"/><Relationship Id="rId4" Type="http://schemas.openxmlformats.org/officeDocument/2006/relationships/hyperlink" Target="http://uk.wikipedia.org/w/index.php?title=%D0%A1%D0%BE%D0%B1%D0%BE%D1%80%D0%BD%D1%96%D1%81%D1%82%D1%8C_(%D1%85%D1%80%D0%B8%D1%81%D1%82%D0%B8%D1%8F%D0%BD%D1%81%D1%82%D0%B2%D0%BE)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data:image/jpeg;base64,/9j/4AAQSkZJRgABAQAAAQABAAD/2wCEAAkGBhQSEBQUEhQUFBQVFRUUFxgYFBUVFxYWFBQVFBQUFRcXGyceFxkjGRUVHy8gIycpLCwsFR8xNTAqNSYrLCkBCQoKDgwOGg8PGiwlHyQpLi0sLCosLC0sLSksLCwsLCwsLCwsLC0pLC8uLCwuLSwsLywsLCosMCwqLCwqLCkqLP/AABEIAL4BCQMBIgACEQEDEQH/xAAbAAACAwEBAQAAAAAAAAAAAAAEBQIDBgEAB//EAEUQAAIBAwIDBQUFBQQKAgMAAAECAwAEERIhBTFBBhNRYXEUIjKBkQcjQlKhscHR4fBicpKyFRYkM0NTgpPS06KzJTVU/8QAGwEAAgMBAQEAAAAAAAAAAAAAAwQBAgUGAAf/xAA3EQABBAEDAgQEBAUDBQAAAAABAAIDESEEEjFBUQUTYXGBkaHRBiLB8BQjMkKxFaLxM0NSYnL/2gAMAwEAAhEDEQA/APnSpVqpUkSr0irpCVkKtYqtWGr44aIS3qhcppBrBUxb0xS2q1bWq71FJX7PXvZqbizqQs69vVCk3s1e9mpz7HXvY6sHIZKTezV4W1OPY697HVtyCXJUttVy21MltKtW0qdyEXJctrRMNrTBLOiYrcDzqC5UBJQMdpRsPD/Hai4ovlRkNtQ7XjaHt+Hr4Z9f4UfFbL+UfSiYbWiFgqdwCA4OKD9iX8q/TFRNgn5f1NMCmKoeql4V2xPPVBm3UcgK6IM0ZHBVyw14OUvZSAEFdENHGKotHRQ5JujJQZjqllo1kod1ogchmJCtUauKVDRVwUNzKUQKmBXtNeq4SzgvVzNdqOKsqUvl8UdFxQ16GKmFvb1nucu6UIbejIrWiIbfAydh9K6eLW6fFIPlv+ygkk8KaUo7OiUs6Hj7UWo/E3+A0db9orU/8THqpFUO7sowuLZVIWNN7RopPgdG9GGfpzo1eHUPfXKgtWc9hrhsa0p4cP6FQbh9WEiC5qznsVeFlT17YCq/ZCfIVcS9kIxnkpQtnVotcdKcx2OKjJbUTfjKXLbOEmaKrobajksSTTG34cB61QvvhG2hqXQWR8KYQ2mKOS2qbMqfEyrgZ3YDbx3NRvUbC5VR29WdxSjivalFUCBg7EnJKkgDyBxnJoO27XSRn75NanquFYfuI+lTteRYCoPLa7aSmfFrxYE1PnGcADGSfnQVlx6CQZ1aSOjDc+mM5pHxnihu5RhSsa8gfPmT5nb6VbDw5eoq7IC4WV6XVMiO0IubjcrP90NKjxAOf7xPL0FXjjc35E/wt/5Vbb24IwNqsEWKOI2pM6l5NjhMLCcSxhsYPIjwI5ipvFQNjP3Uh1fA/M4+Fhtk+RFPHhHjSrnbTS0WQ+Y0PHVKXjql4qavEPCqzCD41Zsih+mSpoag0VNXtfDehpLc+FMNeFnywEJcUrnd0b7N1OwoeVvpRmvtIyREcqgrXMV5nqGui2lC0rEW8NNbW2qq0t6c2dtWS9y7oBYjj167ymMZVEOMcs+ZoGO0HhWx7a2KKkcmMOW0+q43z6bfWs/HDTMJDm2lZrBVCWo8KvSzHgKKjgouOADc/Sj4SMj6QUXDRzyV9KOW7uF2WeQD++/8ai8lVa88qgtalxLJ0KYW3aK6iOe91jqrnVny33HyNbC27WWkgH3oQnmGBBB6gnGP1rERWu29UXMC55UGTSh+eEWLXbTRyvqi2YIyNwdwRuDnqKsFn5V834Txy5tl0xOGTojjUB/dzyoK849cu+rvnD+TEY/6RtjyxSn8M9vVO/xUcnC+pOlVCzJO/wDKstwvt66oBPDrb86sFDeowd60Vn22tWXLFoyPwlGJ+RUEH9KGY5RyEUPh/tITGO0xRC29K37bWoAILnJwRoOV8znb6ZoTiHbxEcCJe9TALMCQd+YUeXnU7JOKUboxkuCO7Q8U9miDAZZm0rnkDgnJ8eXKsUY2lYvISSd/M/w9OlaztJcw3Fi0iup04kTcZ1D8BGeZBIxWSW4yAaa0gBBvlIeIl7dobwrO6Vd8bjrzrhOar1Zq+FaepZeRkq+3ixRsa0PFRcVeQ8kq6MYpjDEJB5j9aCjWjeWAKXkPZaWmYOTwux2mt+73CgZbxO+AB4Z8fKnAtsADw/oUPw9wXUnY40+ueX6/tp2Yc1lSvO/K6SGMeWKShoKh7PTYwVE21ebJSl0NpS0eBmq+71DLbU1nth15ClF85PpRWv3JZ0O1A3M2+OlLrheo60fOuRnwoSVfdNNsfSzp4OUA9Qq1lqOmmg5ZbospZZ29PLO2qmytaeWdrWPI5dY0LEdvIyZoE6BC3zLEfuFKYrWtN28j/wBpgGMYjJ1ePvHb5Yz86RPL0X6+NPabLAs3WPDHZUQAPM/sqqSSpOQBvtRkPZW7mUMkJCncFiqZHiAxz+lFn1EOmbume1o7uIH+VmRxyah35QT7JQWyaKt1Ao2TsZeIMtCSOuhkc/4Qcn5Co29m2M6Tjxwemx9N6HBrNPMN0cjXezgf8FX1MEsYpzSPguFzjaqxb9TTGysnlJWJGkI54AwvhqZiAD5Zq+47K3hHuwj5yR/+VTN4jo4HbZZmNPYuAPyJS0Ok1MgtjDXelnby5A2HM1C1g8efX+VNoezJRyJtYk5kEacjlsdwRnqM04tOExD8APqc71ian8S6OF3V3sMfM1fuFuReC6lzKFD3P2Si3jor2dTzAp9HwuI/gx6Ej99WHgkZ5Fx4cjQ4/wAYaB2Hhw+AP+D+iTm/DesGWlp+Nf5CzxtF/KPpURCq5wMeNP27PeDn/D/Oqm4AOrk/9OP300fxP4XViT/a77IEfgWvui3/AHD7rLy2ik55elWxp0A+lPV4cmoIiNK5BbAIOy4yTkgY94fWrpInjxqiaMMdIJCYzgnHusegNITfiiIC4Iyb7kD6WSeFrxeByHErwPbKUwcOkP4ceu1MYOCnqwH1NXrJREctYE/4n1z/AOim+w+61Y/AdK3+qz8V6Hgy9WPyAo6LhCeLfp/CqopaLhlrLf454if+6fp9k0PCtI3hg+qnFwtQdmPzArr8PboQaJharlq8P4g17Dl9+4Ch3hmnqg2vZD2642YU8tycc9X7aBjFHWwxyrptN4oNUPzto+nCGNP5QoHCIC17RUxXjWhahB3KDr9KS3keTT2YUuuEo8ZpBeEk7nfHjQdxF0pyyb7UM9iSeVGOojjy9wHuk3xOeKaLSJ4ar7qn/wDojxP0Fd/0Qvi36Us/x7RsNbifYFL/AOlzvzX1QVna05t4gBk4AG5J2A8yelV2sFZftL2h749xBumfeYfjI6D+wD16ml9Xq2wg2VqQxFyF4zxEXN0pQe4i6AeeoZJ1Y6A52HlmpGyjxkqvjywfmRiuWdqEHiep2yT86ncTbY/r+dcTPrppZd7XEexWsNPHt2kA+6z/AGcngfiY750jiiUuA7BVZwQEHvc8Fi2P7NbztV2zjtrYywmOd8hVVZFIycks2kk4AB/Txr59d8EiZixHnTDgXZF77ZPu7cHDSY545rGD8R8+Q8ztT8jI9c9j5bdsFGzjknOL/U1QQBC2EENoA9gtd9n/AGtbiEDu8YjaN9B05KtlQwIzuOe49PGs/wDaXxE2kg7vYzLqPhrU6Sx9QV/w1vIba34fbBVAjiTYdWZj+ruT8zWK4pZi9lMsy45BV56EGdKnH4iSSfXG+KT8qDTzOn21GcBvfj7X2HHZWbudgcrTcDvbSKBI0uIGwu5EqZZubud+ZOTWZ4T9pjzcQW3MAEUjFUILaxsSrsOWMDJHTPXFVW/D0hYRQJ3kr7BR0HUnOwA6k8q1fZnsUlsxmkw9wwwW/CgPNY8/qx3PkNq9Fp9PIJJnsJ3XRcck54oDryfSh1C8620LU+1doDbM5A1RkOp88gEfMEj51n4x/XnTTtBxhZsRRHMYYF3HJihyFU9QGAJPkB44XoP6z+tZ00fkMbEeRfwusf5Neve0xFZsqxD/AD2NWJcjUFUF3IyFVctjlnngDzJA86S9o+L+zxE9Ty3rY9iuGd3Zxud5JkWWRupLjUF9FBAH8zV9Po/MjMruLoDuftj9PUekl2mghBbT/wDI285I8/oTQt65UEOjRsQQurGGOM4VlJUnY7Zztypd2m+0K5guSsMCNCjFCW1anKEq+CDhRqBA2PLPlTqftRDcwsohmZSu+yJpPMEF2B1A7ggHcU2fD2treGjuQ7IPruNfD4WCgiV37H2WG7NSXcd85iiE7GNxpMgTC60JbJ+Qx51p+NXtyyR+0QLCokBBEiv72h8Lsdts7+VIPsunZuKTBjnED/XvIs1qPtYJWwBGx71P8r1pPgBexpY0nafzZv8Au4zX0Q935r9fsltnbSygtFGzqCV1BowMjGR7zg9fCuTTmIssqmNlAJBKnYgkEaSQeRph9kEuvhoJOSJpQfXIP7CKWfaH2QvLi7RrZco6KrNrVQuktnVk5xgjkDQ26FrpjC6gABmz6dzXFnhE893KaxWs+AfZ5MHB+KH/ANletuIhtGgFmf4VGnV8JY51MAMBT16Vso4cKB4AD6V8a7F3LHjMKEnSBLt6RSVSHRiZr3FoG3irzhxzZ9BxSgzEL6H7S6YLxSIpZV1ExEAsQq50uTzI6Ve3ERqCIrSMQWwpTYAgEkuwHNhR3HOGtNCUQqG1Iw1Zx7jq2+AT0pB2S7IXFtcySzyo4dNKhdWVOoN+IeVAZo2Ob5hABF4znt1teMp4Ti3vjrVXjkj1Z0lu7IJUaiPcc42BPyow8ZRTpRXlYcwgB055amYhQfLOeuKzX2lXzQQROux7xh9YZKK+zq6WXh8Tg5Yl+88e81ktn6jHlitCFrtPAJmtF9s1y4XzdY78nlCc7caKfHjbf/zz/WD/ANtRftBpGXhmVcgFj3RAyQMkLITjfoDSic8Q9uUKsJs87tn7wDRvnJ56/AHamPHl/wBnf/p/zrTbdbqRJG1wYQ6rrdYBP/1gqm0UeU3cZoaSOhp5nGQhx1GwPy3pfJxadfiVW88EfsNUl1rXDD6RGxHsmhiqto6RzSyynJJXwwWUD0Gdz612LjEsW0q96v5hgMP3N+lZbpYpHVuz6/dG2FoTgx1zu6jZ8Uil+Bxnqp91h6g0TpoT4XDooDlg+1XFXZxBGSBga8ZGSdwpI6AbkdcigbS1CDxJ5nY/KqYZjJLJM2xYk9ds8hkeAAHyqck+eX7qjWSukeWg4H+eqLEwBtq6Wf8Arf8AYaEds/1/KprBnn+ypTx+6QMZx44pQbWoyC4HYe33q24OI1HeTEHB0AgaQehYkD6npX2W3s1jRURQqqAqqBgADkAK+D8IlvLKSR7d1UyYDFkV8hSSANXLmadQ9suLN/xo/wDsx/wrqoX6RsLW7wO/PPySD2yOcTS3F/2JlmmMr3Oo5OkGHZFP4UAkGPXmetZrtczcP0qWEhdGK4QoQVZVxu7Zzq8uVVW3aPipI1TJjyhjz+ygu09rc3UkTtIGMJymUQb6lbBCqAwyq86HPqPD5jUrgeOG8Z9goayVvAX0Xsl2c9mhBf3p5AGlbrnnoH9lc4HzPWru0HA5LkBVm7tPxLo1a/AMQ6nT/Z69c8q+fntFxb/nx/8AZj/hUf8AWTi//Oj/AOzH/CjjV6MO3CRo+Bx7Y+Sr5UnZaLiPZN4IZJe+VhGjNp7nTnSMhc95t9KETbxqhOKXksTJcS5DgqwEcSgqdiM6cj5GvFvWub8Vk0zy0aerF2QK7V29U5C14ves19oiExqd8V9J+zzjKXPD4CpBaNFikGd1dFC7+RABHkayl9ZrMhVt6zlh2furSUyWkrRk88YIYdAykEMPUU14XrIGRGGY16/v3/fCHPE4nc1fSr7s1N3jCMQsjO7hnZgU7xi7AqFOr3mYjBGc4251bfdmoIYWZ5JlVV94h+fTZSCMk8gOpwKztj2k4ocB2t/Uwtn9JAP0pjPHJKuZ3MjD4RgKinfdUAxnc7nJ86bm1nh0G54pxJsgAmz67hQ9a+RQhHK7HH79FkPsmH/5afp9w/y+9j2Pia2v2n2XeWSoOsy/5JDWL4dwC7tbl5rdwjOChJUN7pYMRhh4qN6008k8qqJ5S+k6saI1GrBGfdUHkx60R3iWk8oO3DdtIoA8m69KyvNhfu4xawXYrtJc8Md0MRlhc6iudJVsY1IcEcsZB8ByrV8U+2gRr7tpJqPLW6hR66ck/pV8liD0FZXtL2aaZhp2xQ9L4myV7RK0e+fuER+noEtK+3xjKg+IBr4f2G//AHsPpN/9MlaXh3aO/wAYlnAxy0xRD9q1mLfhFxBdi4gcK66sEqG+JSrbEY5E1rMn0zCWh3PoexHb1QPKeRdL652vv5Lezkkh094CgXUMj3pFU5GfAmsp9m/bW5vbmaK47vEcYYaUKnOsLvuehqt7+4nhK3ExYHBICRqCVIZdwueYHWs3wawurWd5bdwhcaWyqt7uc/iG29CbqNKDsJFZzXXp0tT5T6ulu/tLiQwRB/h1v9e5kxS37I+zJjie5JcCYkRpqIXu1OBIy8iSc4J5DlzpZ2miubuJUeXUAdXwouCVK591QeTGmHBb2/UKjzqsaqFUJDEMBRgAZXwqg1ekaD/M6Vwe5J6ey8YZOKT7jfavuuI2lnHpLTMTKTvpTQ5UDwYlc+g8xTXtIv8AssnoP8y182v+ztyb0XccmZVbUGYKd9Oj4cafhOMYrVQNcSRabidmzjUoSJQcHOMhMjl0NUOu0LQ1wPHobKjyZOE2kl3rjSBhvzodpqpaSuMa8jnhaG1WOagTUu81etVFqo8VkKwQ9xw1H5jBqj/Qw/M31NHB6o9rrZ8I0cusDw1xptfW/ss/WahsFX1tZGEe6AP3iiobY/0M1ZbW4UAHoPWjo1x/Lp/OkZH0tBUC3x/L9nrQt0Mf1+lMJX+fh4+tJeITnxNViG53KsgpMlulMLQgfiX6isbxbisiSqi8nIX/ABHH76+odpOLW9pPaw+yxObh9GdKLo95FzjSc/H5cq0pdM6o2tBJfuoCh/SATyR3QXSgEhBRSDpj5H+FEpnz/hXe0giguIgqKpeN1VUUAu/eRhQAMZO/XlmrFs3Eixl7ZZSupYjK2sr1Ow39QpFZhgLmNkbwRefTn5dTwOqnzR1XNH9Y/U1NLX0x+2qrO6aWZoIwFljGZBIT7u4AA0885yDyxipcK4iblnSIRaosCTLNsxklTSNIz/wid/zChu0c4aXVgVeRgHAJ9D07r3mtVrW+OmKoeGvWnFmmhkniCd3EDqDM2olYxI4BAxtnG/hRsZR8lWVgNsqwbHrjlQpYJoP+oP1o4NHtyFZr2u4S7u/Kr46jd3aIwXdpHIVEGNTE8hvsPU7AAmiBw+bVp1W2vGru9b6scs5xy89NS2J727uB6/vj149VJe0YU0ar0NLbS5aWRook+8T/AHmo6ViOSMMRnJODgAbjfIG9R4pPNFbvMndTKgOoxMSV0/FkHOcdd8jwr38FKXbcA9iR14+fTv0tVMjU41dScDz2qoMrcip9CD+yguD2yvZJcz9yZJUV9U2DHGrnKIM8tiOXM/KoTyezyAzpGpYaIu5TCyamXKj8RkJ0bHbHL8VEGiy5oJLgSKrkjkDv79s0qCXKMljoG5Taj3hmJC/7OrMNQjaRi5A57gfXCkDzpXHK887QIFSSNdUgfPu7rpxp55DZB8KvBC8ZxQycjA7+3qMXi1fzGoYtXBLRE3CZhG7gwv3edaI5Z1wMkZxgtjfTgetLUy1m12Gj7hS35tWFk7stnlz39K1Y2ucMEchvP9x4Hx6dD0KrvYiTPmpLNQjKwtFu9UfcsV/Nqw0ndhs8ue/pRtrweV0SRmihV8aBITqbVuowMaSR0yT5DlUSRltlxHJHxHI9x6K3mNV0c9FxT0puFkimWBkzK/wBTlXG+WDEDAGCTkbY67ZZrwibUVD27OAGMYdtQB5b4/UqKVfFQskC8jPI7+3rx6qTI1GJcVM3AxucUp4VI9wWEbRIyOyGORj3gKYDZVegJx8qX3sU631tEZbaXvJJPu8EhSkLt94M5xvttzAqzNC50hjcQCASR1oCz9AqOmaBhaXvwRsc1zvKWqpSWZWCKQy5EYwgzGmNIPLz86vEtJyxhhoGxQPzFojTYtF95U+8zQgephqXKsrXfAJ8qX66vupMLS3va+hfhaEN0rnn+530GPuub8WdulDewUohjy/Uepq7V/Q6mhI7lTnSwPj/AC8vOvGX5en7K4FzHXRXRjPCncSbeNIr5+fOmNxL/X7qVT+9kU1A2lKA7IcOjveKqrkhYV77Ax7zRPHhTn8JzW37SwcPnvIZZr5I5LZgO77yMDUsmohgdwcgA+lYfs7wa4gumlikMZYFdQCE6SQSPfUjoOnSi+NdjDKS6tmR2LMTjLFiSWOABuT0FbT54GvYfMIptCqxd2TYI4r1SRjebNLV9vbmJPYeIK3eJFMoGkgq8coJZgepATbeirjtDDLIssF7ZKmj8cWuYNvjH3ikDB5Yzz8dk1nwJmtI4LmR2jiwQnuaV0qQOSBjgE8yaP4P2JjyCEKIQDnUNbA7gDG6A+PPwoUb4HBscdu2Ai6bVOJNHc0gn4d+io5pGT1Svsl2kjPFLuWaZMNGiK5Qwh9BAyEZmI2HU8sbDlTbsv8AaCk0t0s7wRLG+I2B0611yjUSSc+6qHP9umlt9nlmjFhEuTz686us+wlrGGCpgNsaZnbpJ929pshoxQoN7Yodj9KVBuCyH2b8fghs50kuIYZGnkKd4R1RAr6cgsuR4jODuK0r3UcvcmJ45ZFP3ksaaUK6G1DOSMFtJC6jjGelSf7NrM84/wBa5cwi0UKJIyo5IzIkmnlkEkB8egoOtiE7nP07SXu6Y7Vj8tn2Jq+6vGdtbl8+uOMG24wk0uSiMf8ACyNGSPEgNn5VpOIWHD7m6a6N8hV0UGNCNeVXSMczjH4dOc/SiOKWtpOR3rIDjI1EISPH3sZ+VF8H7N28J1IvPrz2PhSQ13kNaXMc14btxQBF3WQeubGUQx7iaOFl+xHaS0tp7qFmeOGVh3byYDDClTrIA0ZzkbYHI70wt57bh3DriOK4F28mvToGQNSd2urSSAANySd+g6U44j2ItXfVp86Oi4DEIu70DR4VGp8Xh3lxabJaXCxR28dL96ItebCaWRs7+1vuFw2kt0ltLD3Yy+MHugVBwSAwKnlnY/rb2u7VQxGwjizKlvLHKz42YRIYwqsdmYhmORsCBTu37DWyvqCb88GjeKdnoZwA6A45UP8A1mASBwaSLcaNVbueBfU9cL3kGkoknsZ76K/W9Qd2gUxcmJXvNO2dS/7w5Gk5wKq7H8ZW74xeSoCE7mNFyMEhGxqI6ZOdjvjFWQcHs4Vbu2i1brnvE2J5DnzpH2T4LdWt1K66UEg0kldWwORgZFNsnhcx7XW38mwF/bmqDR1rOSqmM4pOrC8s+HLezC6WZpZXfuxjWrAv93gHJOpmBY4GMetLOy/a2O14HkPCbhO+IiY8y07EArkE+6c0wm7NxlGVhkuSzHGMsxLE7ctyaBfsrEE0afd5152u0shcHgut7SSazsBA/tGKPFX6q4gcudp+1sd1wI6pIhcP3RMSncFbhCQFJz8IzV/Er6y4rDbM12ls8LanRtIO4UOoDEfl2YZG/LwH/wBXohH3en3aotuy0MbZC70SPWaeMDywWlrnObRGNwojIIqh2J9V7yHd0Vxz7QbccWtmGWhhSVHkCnnNp3Qc2C6F3HPJxnrZfcH4dcXM1018GWVR93G41hgqr0yWGF+HT18hQd/wCKU5Zd69Y8GjhzoXc9almrija0xbmkN24I/pvd1ac2SbFc9lPkEnlJuwNzBBxdyW7uIJKqmQrqwSukMRtqIHSrbfiMQ7R96XURd67a8gLg27qDn+9gUenBI1k7wD3udefgsRk7wj3udHdr4nuc8tNuYWnPQ2cY9fX2Ufw57rQXt4slxM8bBkYphhuDiNQcH1rqyUArVcj1iS044GKA+QA/RNNbtFI5ZKtD0Ej1cr0o4KVHiE2wFLO+qziM3vHy2pf31fVfCYfJ0cbPS/nlctqzvmcfVa284UjgA5BX4SNmHofDy5UubgjjlL9UB/UHf6U9EoPOoSwk/CfrWDqPCZmcU8evKcg18b+fyn6LPSdn3bnIB6J/E1VJ2ceMas94vXC4YeeN8j03p/HEwPvD99GJJWTLtj/I5lfCitFrictcs9aRF9o1yOpIKqPU43PkN6Zx8Fk/5ij0iz+pYUyTFXiSkahZgNv3ypJceSlicEY7NISvUBAmR1GrJOKdQAKoHLAA9ANgKp7yvd5UGUAU0AD0wo290X3tTEmaX97RCNVoyXmgoIpdvy3dNoOGwcetfPuxXa6ReJGG5I+9+6BP51JMf1yy+rLX0CebSpJ6DNfL7SawueIO9w8kIXQ0ejUCZFckjKo2OS+HrW74dFveY3DBGf336j1QHnFre30a8OtZ3L7ySYjOPgVsLGgzzCDU3oDQHC0lNmk0JWVNfdRx92VZlWcwKxk1kDYaidO2/rQH2nXhmt9YDCJdk1KVLs3xPpO4AGFGQDu3TBoTgPb6Kz4NEquDcoxxGySYYNcszLq06d42Jznb9Kfdpo9U0tkAcbF37ZyOKFWRkG1QOLOE74txQ280ULSwPLK6R92qtqjMhAV29/LLv4LnamksDrMsLXNuJHBZFMT63C51e733IY558fCsV2murO44jY3FtJ969xAJYykik/eJpk95dORjScHf3fCtb2i9iTicE080iTxREqgR2V1YyKpOlCcgl9gd9qD/o2lDQfLHB6XxXyyT74s9Vbzn90O/HwJzbSPDBKgy7SuAmNtJjBIL6gQQMjG+dxuPxGGaa2lmtLqOTuS2QIXQOYxqZVdnIO3IjKnxpNwjtnZPxa6nuU0BljSB3jLaRGCrEgAlGbIOcbAY26urTtvaiC5SS9adiH0ubd441DKVWNAichtknnmpi8G0MbfyMB4vqMnIGDxxyO+eV4zPPVKeDtK3Dkv2mUKkLW2gQj/crMIidRbdsKDnHlTWa7aKzguTh4pAg0LG5ZVaNih1Bjq+FR8I59KzFhx6BezbWzORMRIAuiTm1wXHvadPw786Z3nb72bg9qtrJi4VIUIaJyAFQh92UKdwORpnVaWLVN/nUaJA4FNo5FD65UNeW8Jhxy5e2ghlkZD3+FVe7ZSrtGXUElzq3GOQo2fgswuEhDI+tGcyd2yrGEIG41nUSSABkdfCs19onaqG5tbIK+qRZopZB3ci4AjYORqUAjUema0nGftQtlMC276zJNGJG7uQCOHUDI2GUFiRsAAeZPSlz4VpsUxtm77DOP3/d1tW85/dUXnD2imaNmV8Ij5CFPjaRcYLN+TnnrVDQU2vbhZ7hpI9RTuolBKOmSrTE4DgE7Ou/LehpIa4zxIsi1TmMqscd9ov6rQhJLASlUkdDutM5oqBmSgMfaKhGqBarXWqmFMgqVJTVqmqlFWCquXlerVarUOtdnfCn0/bUwRedM2PuQPqhyO2tLuyWXc2SaB72p3L0Frr660ACguVOVvEuquW7rPreVct5RHMWMxy0iXW1eMoNJjeV0XtIzaWOYVI209HO9htppORJViy0kF7VycQrmNb+Hj/Vpz8D+hWxB4jeJB8QnHeVwy0Cl6D1rrS1yU8E0DtsrSD6rXY9kgtptFGaioZ6Ud9Uo5/CvQzGM2pcy07dwwweRpZD2ct1fWIxqzmrIrk0UjZpl+rc48oeylbd2CTLpdQy+FB3HY61kj7toxp6Y2IPiD40yiNEIasyZzTgqpavlPF+xksV9F3bAadMiMAARocYJByM5A8j4VuE4dl+9mYyyFQmpggwoydICKBjLHp1qnjM4S9UvspjGnYnJBOQMDJ6bCjoJ1dcocjcdRuOYIO4NJ+K6vUhvlNsRkC6GCcHn4cK8LWnJ5SyXsxblixjGT5V5ezUABAjGDzpsRVZFYQnk/wDI/NMbQlv+rsBXRoGnniof6OtXxEQpwSFGNiRzCnkSPAUzZsDJ2A3J6DHXPSocIt1k76FwHjDLImdwBICx0+HvZII/Ma09DGdSXB7nChYruhSnbVBUSdm4GA1Rg6eVSfs1ASCYxkcqjwm8JMi5LBHZUY7kqCQMnqdiM+VNFakZzLBIYy449VdtOF0oGLbAoaWKjarkSlmuV0pmjoCeOnM0dATR09G9WSmRKoKUwmiocx0816lDgVMLVnd10JUly8uKKov3woHjRBIGM9eQ5k+gG5qq94fMxGInGwxnA+Z32FbngMBfq2yOGBZv14SOtfUZaOSkF01Ba62EnZJNO8j6sb40hc9cDTnHzoT/AFST87//ABr6CNQxYZjckwvKmt5SP2mu+1VpELCa1ah7yue20lF3lQaibqlwEasp6L2pi9rPi7qS3de2ozVo0vqJi4kR1rMLeVel5QJYGSt2vAI9UxG5zTbStVHfA+VFRvmsrFd0wt7zzrmdX+HYH5hO09uQtSLXvGH5WlhNHRnakNrxLx3pvb3Snkd/CuV1fhep02XNsdxn/haMeojk4KZwGiY6Dhrl1xaOI4YnVjOkKWbHjhRsPM0k3c6gFdyYMgOM8xSS8i7i51f8OfAPgsoHX+8B9RV0XaeD8TMn99WUf4vh/WvcV4rbvCyF1k1KcKp1MT+EjHLBwc9KaEbpGmN4O0/u/ggkgGwrSKEe8XJVQ0jDYhFLYPgT8IPlnNAvcyexqzElhoD4OC4yFZVYcifEVprO3VUAUAAcgBgD0FZek0Ebml8hxZFD0R3ym6CRSwPNhAjouoFi6gDAyQoGTqOrTtywDRHZvgbwRsrsC7ALkZwFVdKAZ9c09AHhQ/E74QxPIQTpHLzJAGfAZIyegrf04ZGzyohi/jlLusnc5ZnhdvJCuhoZGcYBKhSrYGAwJYbHn86Y2l2sihlOx+oI2II8c0vj4/cuowsefzqhOfMZbGKs4NZGNMHYkk/XmfrWL4lHpqL2H8xOe31AR4S/g8JqGrxqsGu6qwaTKrlWg5Uo1zQ8gozDSlK7khRknA/jyqNtw+SUjSrIvV2UjA/sqd2P6UxsINdyPCNSx/vP7qj106j9PGtEIwK6fR6VgjbI/JOa6fvqlZJTZASiDs3CB7yBz4yDWT9dh8sVRddmI+cZMfiFwVP/AEnYH0p6xqh3rQdNijx26fLhBA6pdZcLSLOkHUebE5Y/PoPIYFV3Mg3oyR6Q3dxWt4R/MLndqCX1B2gBRubqgfaqFurigvaK6QRpHcsGZ6539CFq5rrZWUGJraXfNT15VY0tKFamEbalz1G1Afg2ibLVvf10XFDNUc161ICOW4oiO4pYhq9HqCrBNoZ6YW89JIXo+3eguRAU/tp6Jju8mkTXWNhREE9B29UYGlrbPjBQbkaRzydh86Eh4rHcXRLbLhVAOwIXOCT4ksflistxK/JZYxsNj89/2VZC+nlWVq/B4NQ0itpI5CZZqHMX0P2CMj4R8tqrHCoxknOOZydtt96x8HGJUVyjkCMZxzBONRBz0wMbeNPeDy+2Au2oavw630aRsFKg4bcEnNcNqvw9qNKSTJbO45+X/K0mapr+BlMrcGZ0IUrGuGQHHvN0kIHIAbgHfJzjYVoE2GKGt49Ix9TV2aSMrWgNZgBErqVdmvHcVWGqQNXbMoISuXgWk5gbu881xqjPmFyNJ9CKiOGTnnKg9ITn/wCUhH6U4BqQNNXHIdz2gnuqZHBShuzoIOp5DJ0ctgqehVVwo8xjegRemM6Zxocdd9D/ANpW5fI7infE+KLAmtgxHgMfvNZu87W98jLGmjIOWJBYDrgYxq8zy50WXTRTs/mCgOooEfdVDy04TEtnlQvEJSsbMOYH08Tjrgb/ACqPC4NESjOcDbyHQfSiHG1cs0tjkB5APzCfyQmnDbFI0GjcH3tXMuT+MnqTtRLGkPZy8Ks9sdxGA6HwRiRoPoeXlTtzXXPkBAcOCMeyRAUHNUOasY1S1IySIoCGu2wjelZe7lrR8ROI2/rrWSvHrrPw7mBx/wDb9As/Wf1D2S+7moDvqndvQPeV1Yas4l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data:image/jpeg;base64,/9j/4AAQSkZJRgABAQAAAQABAAD/2wCEAAkGBhQSEBQUEhQUFBQVFRUUFxgYFBUVFxYWFBQVFBQUFRcXGyceFxkjGRUVHy8gIycpLCwsFR8xNTAqNSYrLCkBCQoKDgwOGg8PGiwlHyQpLi0sLCosLC0sLSksLCwsLCwsLCwsLC0pLC8uLCwuLSwsLywsLCosMCwqLCwqLCkqLP/AABEIAL4BCQMBIgACEQEDEQH/xAAbAAACAwEBAQAAAAAAAAAAAAAEBQIDBgEAB//EAEUQAAIBAwIDBQUFBQQKAgMAAAECAwAEERIhBTFBBhNRYXEUIjKBkQcjQlKhscHR4fBicpKyFRYkM0NTgpPS06KzJTVU/8QAGwEAAgMBAQEAAAAAAAAAAAAAAwQBAgUGAAf/xAA3EQABBAEDAgQEBAUDBQAAAAABAAIDESEEEjFBUQUTYXGBkaHRBiLB8BQjMkKxFaLxM0NSYnL/2gAMAwEAAhEDEQA/APnSpVqpUkSr0irpCVkKtYqtWGr44aIS3qhcppBrBUxb0xS2q1bWq71FJX7PXvZqbizqQs69vVCk3s1e9mpz7HXvY6sHIZKTezV4W1OPY697HVtyCXJUttVy21MltKtW0qdyEXJctrRMNrTBLOiYrcDzqC5UBJQMdpRsPD/Hai4ovlRkNtQ7XjaHt+Hr4Z9f4UfFbL+UfSiYbWiFgqdwCA4OKD9iX8q/TFRNgn5f1NMCmKoeql4V2xPPVBm3UcgK6IM0ZHBVyw14OUvZSAEFdENHGKotHRQ5JujJQZjqllo1kod1ogchmJCtUauKVDRVwUNzKUQKmBXtNeq4SzgvVzNdqOKsqUvl8UdFxQ16GKmFvb1nucu6UIbejIrWiIbfAydh9K6eLW6fFIPlv+ygkk8KaUo7OiUs6Hj7UWo/E3+A0db9orU/8THqpFUO7sowuLZVIWNN7RopPgdG9GGfpzo1eHUPfXKgtWc9hrhsa0p4cP6FQbh9WEiC5qznsVeFlT17YCq/ZCfIVcS9kIxnkpQtnVotcdKcx2OKjJbUTfjKXLbOEmaKrobajksSTTG34cB61QvvhG2hqXQWR8KYQ2mKOS2qbMqfEyrgZ3YDbx3NRvUbC5VR29WdxSjivalFUCBg7EnJKkgDyBxnJoO27XSRn75NanquFYfuI+lTteRYCoPLa7aSmfFrxYE1PnGcADGSfnQVlx6CQZ1aSOjDc+mM5pHxnihu5RhSsa8gfPmT5nb6VbDw5eoq7IC4WV6XVMiO0IubjcrP90NKjxAOf7xPL0FXjjc35E/wt/5Vbb24IwNqsEWKOI2pM6l5NjhMLCcSxhsYPIjwI5ipvFQNjP3Uh1fA/M4+Fhtk+RFPHhHjSrnbTS0WQ+Y0PHVKXjql4qavEPCqzCD41Zsih+mSpoag0VNXtfDehpLc+FMNeFnywEJcUrnd0b7N1OwoeVvpRmvtIyREcqgrXMV5nqGui2lC0rEW8NNbW2qq0t6c2dtWS9y7oBYjj167ymMZVEOMcs+ZoGO0HhWx7a2KKkcmMOW0+q43z6bfWs/HDTMJDm2lZrBVCWo8KvSzHgKKjgouOADc/Sj4SMj6QUXDRzyV9KOW7uF2WeQD++/8ai8lVa88qgtalxLJ0KYW3aK6iOe91jqrnVny33HyNbC27WWkgH3oQnmGBBB6gnGP1rERWu29UXMC55UGTSh+eEWLXbTRyvqi2YIyNwdwRuDnqKsFn5V834Txy5tl0xOGTojjUB/dzyoK849cu+rvnD+TEY/6RtjyxSn8M9vVO/xUcnC+pOlVCzJO/wDKstwvt66oBPDrb86sFDeowd60Vn22tWXLFoyPwlGJ+RUEH9KGY5RyEUPh/tITGO0xRC29K37bWoAILnJwRoOV8znb6ZoTiHbxEcCJe9TALMCQd+YUeXnU7JOKUboxkuCO7Q8U9miDAZZm0rnkDgnJ8eXKsUY2lYvISSd/M/w9OlaztJcw3Fi0iup04kTcZ1D8BGeZBIxWSW4yAaa0gBBvlIeIl7dobwrO6Vd8bjrzrhOar1Zq+FaepZeRkq+3ixRsa0PFRcVeQ8kq6MYpjDEJB5j9aCjWjeWAKXkPZaWmYOTwux2mt+73CgZbxO+AB4Z8fKnAtsADw/oUPw9wXUnY40+ueX6/tp2Yc1lSvO/K6SGMeWKShoKh7PTYwVE21ebJSl0NpS0eBmq+71DLbU1nth15ClF85PpRWv3JZ0O1A3M2+OlLrheo60fOuRnwoSVfdNNsfSzp4OUA9Qq1lqOmmg5ZbospZZ29PLO2qmytaeWdrWPI5dY0LEdvIyZoE6BC3zLEfuFKYrWtN28j/wBpgGMYjJ1ePvHb5Yz86RPL0X6+NPabLAs3WPDHZUQAPM/sqqSSpOQBvtRkPZW7mUMkJCncFiqZHiAxz+lFn1EOmbume1o7uIH+VmRxyah35QT7JQWyaKt1Ao2TsZeIMtCSOuhkc/4Qcn5Co29m2M6Tjxwemx9N6HBrNPMN0cjXezgf8FX1MEsYpzSPguFzjaqxb9TTGysnlJWJGkI54AwvhqZiAD5Zq+47K3hHuwj5yR/+VTN4jo4HbZZmNPYuAPyJS0Ok1MgtjDXelnby5A2HM1C1g8efX+VNoezJRyJtYk5kEacjlsdwRnqM04tOExD8APqc71ian8S6OF3V3sMfM1fuFuReC6lzKFD3P2Si3jor2dTzAp9HwuI/gx6Ej99WHgkZ5Fx4cjQ4/wAYaB2Hhw+AP+D+iTm/DesGWlp+Nf5CzxtF/KPpURCq5wMeNP27PeDn/D/Oqm4AOrk/9OP300fxP4XViT/a77IEfgWvui3/AHD7rLy2ik55elWxp0A+lPV4cmoIiNK5BbAIOy4yTkgY94fWrpInjxqiaMMdIJCYzgnHusegNITfiiIC4Iyb7kD6WSeFrxeByHErwPbKUwcOkP4ceu1MYOCnqwH1NXrJREctYE/4n1z/AOim+w+61Y/AdK3+qz8V6Hgy9WPyAo6LhCeLfp/CqopaLhlrLf454if+6fp9k0PCtI3hg+qnFwtQdmPzArr8PboQaJharlq8P4g17Dl9+4Ch3hmnqg2vZD2642YU8tycc9X7aBjFHWwxyrptN4oNUPzto+nCGNP5QoHCIC17RUxXjWhahB3KDr9KS3keTT2YUuuEo8ZpBeEk7nfHjQdxF0pyyb7UM9iSeVGOojjy9wHuk3xOeKaLSJ4ar7qn/wDojxP0Fd/0Qvi36Us/x7RsNbifYFL/AOlzvzX1QVna05t4gBk4AG5J2A8yelV2sFZftL2h749xBumfeYfjI6D+wD16ml9Xq2wg2VqQxFyF4zxEXN0pQe4i6AeeoZJ1Y6A52HlmpGyjxkqvjywfmRiuWdqEHiep2yT86ncTbY/r+dcTPrppZd7XEexWsNPHt2kA+6z/AGcngfiY750jiiUuA7BVZwQEHvc8Fi2P7NbztV2zjtrYywmOd8hVVZFIycks2kk4AB/Txr59d8EiZixHnTDgXZF77ZPu7cHDSY545rGD8R8+Q8ztT8jI9c9j5bdsFGzjknOL/U1QQBC2EENoA9gtd9n/AGtbiEDu8YjaN9B05KtlQwIzuOe49PGs/wDaXxE2kg7vYzLqPhrU6Sx9QV/w1vIba34fbBVAjiTYdWZj+ruT8zWK4pZi9lMsy45BV56EGdKnH4iSSfXG+KT8qDTzOn21GcBvfj7X2HHZWbudgcrTcDvbSKBI0uIGwu5EqZZubud+ZOTWZ4T9pjzcQW3MAEUjFUILaxsSrsOWMDJHTPXFVW/D0hYRQJ3kr7BR0HUnOwA6k8q1fZnsUlsxmkw9wwwW/CgPNY8/qx3PkNq9Fp9PIJJnsJ3XRcck54oDryfSh1C8620LU+1doDbM5A1RkOp88gEfMEj51n4x/XnTTtBxhZsRRHMYYF3HJihyFU9QGAJPkB44XoP6z+tZ00fkMbEeRfwusf5Neve0xFZsqxD/AD2NWJcjUFUF3IyFVctjlnngDzJA86S9o+L+zxE9Ty3rY9iuGd3Zxud5JkWWRupLjUF9FBAH8zV9Po/MjMruLoDuftj9PUekl2mghBbT/wDI285I8/oTQt65UEOjRsQQurGGOM4VlJUnY7Zztypd2m+0K5guSsMCNCjFCW1anKEq+CDhRqBA2PLPlTqftRDcwsohmZSu+yJpPMEF2B1A7ggHcU2fD2treGjuQ7IPruNfD4WCgiV37H2WG7NSXcd85iiE7GNxpMgTC60JbJ+Qx51p+NXtyyR+0QLCokBBEiv72h8Lsdts7+VIPsunZuKTBjnED/XvIs1qPtYJWwBGx71P8r1pPgBexpY0nafzZv8Au4zX0Q935r9fsltnbSygtFGzqCV1BowMjGR7zg9fCuTTmIssqmNlAJBKnYgkEaSQeRph9kEuvhoJOSJpQfXIP7CKWfaH2QvLi7RrZco6KrNrVQuktnVk5xgjkDQ26FrpjC6gABmz6dzXFnhE893KaxWs+AfZ5MHB+KH/ANletuIhtGgFmf4VGnV8JY51MAMBT16Vso4cKB4AD6V8a7F3LHjMKEnSBLt6RSVSHRiZr3FoG3irzhxzZ9BxSgzEL6H7S6YLxSIpZV1ExEAsQq50uTzI6Ve3ERqCIrSMQWwpTYAgEkuwHNhR3HOGtNCUQqG1Iw1Zx7jq2+AT0pB2S7IXFtcySzyo4dNKhdWVOoN+IeVAZo2Ob5hABF4znt1teMp4Ti3vjrVXjkj1Z0lu7IJUaiPcc42BPyow8ZRTpRXlYcwgB055amYhQfLOeuKzX2lXzQQROux7xh9YZKK+zq6WXh8Tg5Yl+88e81ktn6jHlitCFrtPAJmtF9s1y4XzdY78nlCc7caKfHjbf/zz/WD/ANtRftBpGXhmVcgFj3RAyQMkLITjfoDSic8Q9uUKsJs87tn7wDRvnJ56/AHamPHl/wBnf/p/zrTbdbqRJG1wYQ6rrdYBP/1gqm0UeU3cZoaSOhp5nGQhx1GwPy3pfJxadfiVW88EfsNUl1rXDD6RGxHsmhiqto6RzSyynJJXwwWUD0Gdz612LjEsW0q96v5hgMP3N+lZbpYpHVuz6/dG2FoTgx1zu6jZ8Uil+Bxnqp91h6g0TpoT4XDooDlg+1XFXZxBGSBga8ZGSdwpI6AbkdcigbS1CDxJ5nY/KqYZjJLJM2xYk9ds8hkeAAHyqck+eX7qjWSukeWg4H+eqLEwBtq6Wf8Arf8AYaEds/1/KprBnn+ypTx+6QMZx44pQbWoyC4HYe33q24OI1HeTEHB0AgaQehYkD6npX2W3s1jRURQqqAqqBgADkAK+D8IlvLKSR7d1UyYDFkV8hSSANXLmadQ9suLN/xo/wDsx/wrqoX6RsLW7wO/PPySD2yOcTS3F/2JlmmMr3Oo5OkGHZFP4UAkGPXmetZrtczcP0qWEhdGK4QoQVZVxu7Zzq8uVVW3aPipI1TJjyhjz+ygu09rc3UkTtIGMJymUQb6lbBCqAwyq86HPqPD5jUrgeOG8Z9goayVvAX0Xsl2c9mhBf3p5AGlbrnnoH9lc4HzPWru0HA5LkBVm7tPxLo1a/AMQ6nT/Z69c8q+fntFxb/nx/8AZj/hUf8AWTi//Oj/AOzH/CjjV6MO3CRo+Bx7Y+Sr5UnZaLiPZN4IZJe+VhGjNp7nTnSMhc95t9KETbxqhOKXksTJcS5DgqwEcSgqdiM6cj5GvFvWub8Vk0zy0aerF2QK7V29U5C14ves19oiExqd8V9J+zzjKXPD4CpBaNFikGd1dFC7+RABHkayl9ZrMhVt6zlh2furSUyWkrRk88YIYdAykEMPUU14XrIGRGGY16/v3/fCHPE4nc1fSr7s1N3jCMQsjO7hnZgU7xi7AqFOr3mYjBGc4251bfdmoIYWZ5JlVV94h+fTZSCMk8gOpwKztj2k4ocB2t/Uwtn9JAP0pjPHJKuZ3MjD4RgKinfdUAxnc7nJ86bm1nh0G54pxJsgAmz67hQ9a+RQhHK7HH79FkPsmH/5afp9w/y+9j2Pia2v2n2XeWSoOsy/5JDWL4dwC7tbl5rdwjOChJUN7pYMRhh4qN6008k8qqJ5S+k6saI1GrBGfdUHkx60R3iWk8oO3DdtIoA8m69KyvNhfu4xawXYrtJc8Md0MRlhc6iudJVsY1IcEcsZB8ByrV8U+2gRr7tpJqPLW6hR66ck/pV8liD0FZXtL2aaZhp2xQ9L4myV7RK0e+fuER+noEtK+3xjKg+IBr4f2G//AHsPpN/9MlaXh3aO/wAYlnAxy0xRD9q1mLfhFxBdi4gcK66sEqG+JSrbEY5E1rMn0zCWh3PoexHb1QPKeRdL652vv5Lezkkh094CgXUMj3pFU5GfAmsp9m/bW5vbmaK47vEcYYaUKnOsLvuehqt7+4nhK3ExYHBICRqCVIZdwueYHWs3wawurWd5bdwhcaWyqt7uc/iG29CbqNKDsJFZzXXp0tT5T6ulu/tLiQwRB/h1v9e5kxS37I+zJjie5JcCYkRpqIXu1OBIy8iSc4J5DlzpZ2miubuJUeXUAdXwouCVK591QeTGmHBb2/UKjzqsaqFUJDEMBRgAZXwqg1ekaD/M6Vwe5J6ey8YZOKT7jfavuuI2lnHpLTMTKTvpTQ5UDwYlc+g8xTXtIv8AssnoP8y182v+ztyb0XccmZVbUGYKd9Oj4cafhOMYrVQNcSRabidmzjUoSJQcHOMhMjl0NUOu0LQ1wPHobKjyZOE2kl3rjSBhvzodpqpaSuMa8jnhaG1WOagTUu81etVFqo8VkKwQ9xw1H5jBqj/Qw/M31NHB6o9rrZ8I0cusDw1xptfW/ss/WahsFX1tZGEe6AP3iiobY/0M1ZbW4UAHoPWjo1x/Lp/OkZH0tBUC3x/L9nrQt0Mf1+lMJX+fh4+tJeITnxNViG53KsgpMlulMLQgfiX6isbxbisiSqi8nIX/ABHH76+odpOLW9pPaw+yxObh9GdKLo95FzjSc/H5cq0pdM6o2tBJfuoCh/SATyR3QXSgEhBRSDpj5H+FEpnz/hXe0giguIgqKpeN1VUUAu/eRhQAMZO/XlmrFs3Eixl7ZZSupYjK2sr1Ow39QpFZhgLmNkbwRefTn5dTwOqnzR1XNH9Y/U1NLX0x+2qrO6aWZoIwFljGZBIT7u4AA0885yDyxipcK4iblnSIRaosCTLNsxklTSNIz/wid/zChu0c4aXVgVeRgHAJ9D07r3mtVrW+OmKoeGvWnFmmhkniCd3EDqDM2olYxI4BAxtnG/hRsZR8lWVgNsqwbHrjlQpYJoP+oP1o4NHtyFZr2u4S7u/Kr46jd3aIwXdpHIVEGNTE8hvsPU7AAmiBw+bVp1W2vGru9b6scs5xy89NS2J727uB6/vj149VJe0YU0ar0NLbS5aWRook+8T/AHmo6ViOSMMRnJODgAbjfIG9R4pPNFbvMndTKgOoxMSV0/FkHOcdd8jwr38FKXbcA9iR14+fTv0tVMjU41dScDz2qoMrcip9CD+yguD2yvZJcz9yZJUV9U2DHGrnKIM8tiOXM/KoTyezyAzpGpYaIu5TCyamXKj8RkJ0bHbHL8VEGiy5oJLgSKrkjkDv79s0qCXKMljoG5Taj3hmJC/7OrMNQjaRi5A57gfXCkDzpXHK887QIFSSNdUgfPu7rpxp55DZB8KvBC8ZxQycjA7+3qMXi1fzGoYtXBLRE3CZhG7gwv3edaI5Z1wMkZxgtjfTgetLUy1m12Gj7hS35tWFk7stnlz39K1Y2ucMEchvP9x4Hx6dD0KrvYiTPmpLNQjKwtFu9UfcsV/Nqw0ndhs8ue/pRtrweV0SRmihV8aBITqbVuowMaSR0yT5DlUSRltlxHJHxHI9x6K3mNV0c9FxT0puFkimWBkzK/wBTlXG+WDEDAGCTkbY67ZZrwibUVD27OAGMYdtQB5b4/UqKVfFQskC8jPI7+3rx6qTI1GJcVM3AxucUp4VI9wWEbRIyOyGORj3gKYDZVegJx8qX3sU631tEZbaXvJJPu8EhSkLt94M5xvttzAqzNC50hjcQCASR1oCz9AqOmaBhaXvwRsc1zvKWqpSWZWCKQy5EYwgzGmNIPLz86vEtJyxhhoGxQPzFojTYtF95U+8zQgephqXKsrXfAJ8qX66vupMLS3va+hfhaEN0rnn+530GPuub8WdulDewUohjy/Uepq7V/Q6mhI7lTnSwPj/AC8vOvGX5en7K4FzHXRXRjPCncSbeNIr5+fOmNxL/X7qVT+9kU1A2lKA7IcOjveKqrkhYV77Ax7zRPHhTn8JzW37SwcPnvIZZr5I5LZgO77yMDUsmohgdwcgA+lYfs7wa4gumlikMZYFdQCE6SQSPfUjoOnSi+NdjDKS6tmR2LMTjLFiSWOABuT0FbT54GvYfMIptCqxd2TYI4r1SRjebNLV9vbmJPYeIK3eJFMoGkgq8coJZgepATbeirjtDDLIssF7ZKmj8cWuYNvjH3ikDB5Yzz8dk1nwJmtI4LmR2jiwQnuaV0qQOSBjgE8yaP4P2JjyCEKIQDnUNbA7gDG6A+PPwoUb4HBscdu2Ai6bVOJNHc0gn4d+io5pGT1Svsl2kjPFLuWaZMNGiK5Qwh9BAyEZmI2HU8sbDlTbsv8AaCk0t0s7wRLG+I2B0611yjUSSc+6qHP9umlt9nlmjFhEuTz686us+wlrGGCpgNsaZnbpJ929pshoxQoN7Yodj9KVBuCyH2b8fghs50kuIYZGnkKd4R1RAr6cgsuR4jODuK0r3UcvcmJ45ZFP3ksaaUK6G1DOSMFtJC6jjGelSf7NrM84/wBa5cwi0UKJIyo5IzIkmnlkEkB8egoOtiE7nP07SXu6Y7Vj8tn2Jq+6vGdtbl8+uOMG24wk0uSiMf8ACyNGSPEgNn5VpOIWHD7m6a6N8hV0UGNCNeVXSMczjH4dOc/SiOKWtpOR3rIDjI1EISPH3sZ+VF8H7N28J1IvPrz2PhSQ13kNaXMc14btxQBF3WQeubGUQx7iaOFl+xHaS0tp7qFmeOGVh3byYDDClTrIA0ZzkbYHI70wt57bh3DriOK4F28mvToGQNSd2urSSAANySd+g6U44j2ItXfVp86Oi4DEIu70DR4VGp8Xh3lxabJaXCxR28dL96ItebCaWRs7+1vuFw2kt0ltLD3Yy+MHugVBwSAwKnlnY/rb2u7VQxGwjizKlvLHKz42YRIYwqsdmYhmORsCBTu37DWyvqCb88GjeKdnoZwA6A45UP8A1mASBwaSLcaNVbueBfU9cL3kGkoknsZ76K/W9Qd2gUxcmJXvNO2dS/7w5Gk5wKq7H8ZW74xeSoCE7mNFyMEhGxqI6ZOdjvjFWQcHs4Vbu2i1brnvE2J5DnzpH2T4LdWt1K66UEg0kldWwORgZFNsnhcx7XW38mwF/bmqDR1rOSqmM4pOrC8s+HLezC6WZpZXfuxjWrAv93gHJOpmBY4GMetLOy/a2O14HkPCbhO+IiY8y07EArkE+6c0wm7NxlGVhkuSzHGMsxLE7ctyaBfsrEE0afd5152u0shcHgut7SSazsBA/tGKPFX6q4gcudp+1sd1wI6pIhcP3RMSncFbhCQFJz8IzV/Er6y4rDbM12ls8LanRtIO4UOoDEfl2YZG/LwH/wBXohH3en3aotuy0MbZC70SPWaeMDywWlrnObRGNwojIIqh2J9V7yHd0Vxz7QbccWtmGWhhSVHkCnnNp3Qc2C6F3HPJxnrZfcH4dcXM1018GWVR93G41hgqr0yWGF+HT18hQd/wCKU5Zd69Y8GjhzoXc9almrija0xbmkN24I/pvd1ac2SbFc9lPkEnlJuwNzBBxdyW7uIJKqmQrqwSukMRtqIHSrbfiMQ7R96XURd67a8gLg27qDn+9gUenBI1k7wD3udefgsRk7wj3udHdr4nuc8tNuYWnPQ2cY9fX2Ufw57rQXt4slxM8bBkYphhuDiNQcH1rqyUArVcj1iS044GKA+QA/RNNbtFI5ZKtD0Ej1cr0o4KVHiE2wFLO+qziM3vHy2pf31fVfCYfJ0cbPS/nlctqzvmcfVa284UjgA5BX4SNmHofDy5UubgjjlL9UB/UHf6U9EoPOoSwk/CfrWDqPCZmcU8evKcg18b+fyn6LPSdn3bnIB6J/E1VJ2ceMas94vXC4YeeN8j03p/HEwPvD99GJJWTLtj/I5lfCitFrictcs9aRF9o1yOpIKqPU43PkN6Zx8Fk/5ij0iz+pYUyTFXiSkahZgNv3ypJceSlicEY7NISvUBAmR1GrJOKdQAKoHLAA9ANgKp7yvd5UGUAU0AD0wo290X3tTEmaX97RCNVoyXmgoIpdvy3dNoOGwcetfPuxXa6ReJGG5I+9+6BP51JMf1yy+rLX0CebSpJ6DNfL7SawueIO9w8kIXQ0ejUCZFckjKo2OS+HrW74dFveY3DBGf336j1QHnFre30a8OtZ3L7ySYjOPgVsLGgzzCDU3oDQHC0lNmk0JWVNfdRx92VZlWcwKxk1kDYaidO2/rQH2nXhmt9YDCJdk1KVLs3xPpO4AGFGQDu3TBoTgPb6Kz4NEquDcoxxGySYYNcszLq06d42Jznb9Kfdpo9U0tkAcbF37ZyOKFWRkG1QOLOE74txQ280ULSwPLK6R92qtqjMhAV29/LLv4LnamksDrMsLXNuJHBZFMT63C51e733IY558fCsV2murO44jY3FtJ969xAJYykik/eJpk95dORjScHf3fCtb2i9iTicE080iTxREqgR2V1YyKpOlCcgl9gd9qD/o2lDQfLHB6XxXyyT74s9Vbzn90O/HwJzbSPDBKgy7SuAmNtJjBIL6gQQMjG+dxuPxGGaa2lmtLqOTuS2QIXQOYxqZVdnIO3IjKnxpNwjtnZPxa6nuU0BljSB3jLaRGCrEgAlGbIOcbAY26urTtvaiC5SS9adiH0ubd441DKVWNAichtknnmpi8G0MbfyMB4vqMnIGDxxyO+eV4zPPVKeDtK3Dkv2mUKkLW2gQj/crMIidRbdsKDnHlTWa7aKzguTh4pAg0LG5ZVaNih1Bjq+FR8I59KzFhx6BezbWzORMRIAuiTm1wXHvadPw786Z3nb72bg9qtrJi4VIUIaJyAFQh92UKdwORpnVaWLVN/nUaJA4FNo5FD65UNeW8Jhxy5e2ghlkZD3+FVe7ZSrtGXUElzq3GOQo2fgswuEhDI+tGcyd2yrGEIG41nUSSABkdfCs19onaqG5tbIK+qRZopZB3ci4AjYORqUAjUema0nGftQtlMC276zJNGJG7uQCOHUDI2GUFiRsAAeZPSlz4VpsUxtm77DOP3/d1tW85/dUXnD2imaNmV8Ij5CFPjaRcYLN+TnnrVDQU2vbhZ7hpI9RTuolBKOmSrTE4DgE7Ou/LehpIa4zxIsi1TmMqscd9ov6rQhJLASlUkdDutM5oqBmSgMfaKhGqBarXWqmFMgqVJTVqmqlFWCquXlerVarUOtdnfCn0/bUwRedM2PuQPqhyO2tLuyWXc2SaB72p3L0Frr660ACguVOVvEuquW7rPreVct5RHMWMxy0iXW1eMoNJjeV0XtIzaWOYVI209HO9htppORJViy0kF7VycQrmNb+Hj/Vpz8D+hWxB4jeJB8QnHeVwy0Cl6D1rrS1yU8E0DtsrSD6rXY9kgtptFGaioZ6Ud9Uo5/CvQzGM2pcy07dwwweRpZD2ct1fWIxqzmrIrk0UjZpl+rc48oeylbd2CTLpdQy+FB3HY61kj7toxp6Y2IPiD40yiNEIasyZzTgqpavlPF+xksV9F3bAadMiMAARocYJByM5A8j4VuE4dl+9mYyyFQmpggwoydICKBjLHp1qnjM4S9UvspjGnYnJBOQMDJ6bCjoJ1dcocjcdRuOYIO4NJ+K6vUhvlNsRkC6GCcHn4cK8LWnJ5SyXsxblixjGT5V5ezUABAjGDzpsRVZFYQnk/wDI/NMbQlv+rsBXRoGnniof6OtXxEQpwSFGNiRzCnkSPAUzZsDJ2A3J6DHXPSocIt1k76FwHjDLImdwBICx0+HvZII/Ma09DGdSXB7nChYruhSnbVBUSdm4GA1Rg6eVSfs1ASCYxkcqjwm8JMi5LBHZUY7kqCQMnqdiM+VNFakZzLBIYy449VdtOF0oGLbAoaWKjarkSlmuV0pmjoCeOnM0dATR09G9WSmRKoKUwmiocx0816lDgVMLVnd10JUly8uKKov3woHjRBIGM9eQ5k+gG5qq94fMxGInGwxnA+Z32FbngMBfq2yOGBZv14SOtfUZaOSkF01Ba62EnZJNO8j6sb40hc9cDTnHzoT/AFST87//ABr6CNQxYZjckwvKmt5SP2mu+1VpELCa1ah7yue20lF3lQaibqlwEasp6L2pi9rPi7qS3de2ozVo0vqJi4kR1rMLeVel5QJYGSt2vAI9UxG5zTbStVHfA+VFRvmsrFd0wt7zzrmdX+HYH5hO09uQtSLXvGH5WlhNHRnakNrxLx3pvb3Snkd/CuV1fhep02XNsdxn/haMeojk4KZwGiY6Dhrl1xaOI4YnVjOkKWbHjhRsPM0k3c6gFdyYMgOM8xSS8i7i51f8OfAPgsoHX+8B9RV0XaeD8TMn99WUf4vh/WvcV4rbvCyF1k1KcKp1MT+EjHLBwc9KaEbpGmN4O0/u/ggkgGwrSKEe8XJVQ0jDYhFLYPgT8IPlnNAvcyexqzElhoD4OC4yFZVYcifEVprO3VUAUAAcgBgD0FZek0Ebml8hxZFD0R3ym6CRSwPNhAjouoFi6gDAyQoGTqOrTtywDRHZvgbwRsrsC7ALkZwFVdKAZ9c09AHhQ/E74QxPIQTpHLzJAGfAZIyegrf04ZGzyohi/jlLusnc5ZnhdvJCuhoZGcYBKhSrYGAwJYbHn86Y2l2sihlOx+oI2II8c0vj4/cuowsefzqhOfMZbGKs4NZGNMHYkk/XmfrWL4lHpqL2H8xOe31AR4S/g8JqGrxqsGu6qwaTKrlWg5Uo1zQ8gozDSlK7khRknA/jyqNtw+SUjSrIvV2UjA/sqd2P6UxsINdyPCNSx/vP7qj106j9PGtEIwK6fR6VgjbI/JOa6fvqlZJTZASiDs3CB7yBz4yDWT9dh8sVRddmI+cZMfiFwVP/AEnYH0p6xqh3rQdNijx26fLhBA6pdZcLSLOkHUebE5Y/PoPIYFV3Mg3oyR6Q3dxWt4R/MLndqCX1B2gBRubqgfaqFurigvaK6QRpHcsGZ6539CFq5rrZWUGJraXfNT15VY0tKFamEbalz1G1Afg2ibLVvf10XFDNUc161ICOW4oiO4pYhq9HqCrBNoZ6YW89JIXo+3eguRAU/tp6Jju8mkTXWNhREE9B29UYGlrbPjBQbkaRzydh86Eh4rHcXRLbLhVAOwIXOCT4ksflistxK/JZYxsNj89/2VZC+nlWVq/B4NQ0itpI5CZZqHMX0P2CMj4R8tqrHCoxknOOZydtt96x8HGJUVyjkCMZxzBONRBz0wMbeNPeDy+2Au2oavw630aRsFKg4bcEnNcNqvw9qNKSTJbO45+X/K0mapr+BlMrcGZ0IUrGuGQHHvN0kIHIAbgHfJzjYVoE2GKGt49Ix9TV2aSMrWgNZgBErqVdmvHcVWGqQNXbMoISuXgWk5gbu881xqjPmFyNJ9CKiOGTnnKg9ITn/wCUhH6U4BqQNNXHIdz2gnuqZHBShuzoIOp5DJ0ctgqehVVwo8xjegRemM6Zxocdd9D/ANpW5fI7infE+KLAmtgxHgMfvNZu87W98jLGmjIOWJBYDrgYxq8zy50WXTRTs/mCgOooEfdVDy04TEtnlQvEJSsbMOYH08Tjrgb/ACqPC4NESjOcDbyHQfSiHG1cs0tjkB5APzCfyQmnDbFI0GjcH3tXMuT+MnqTtRLGkPZy8Ks9sdxGA6HwRiRoPoeXlTtzXXPkBAcOCMeyRAUHNUOasY1S1IySIoCGu2wjelZe7lrR8ROI2/rrWSvHrrPw7mBx/wDb9As/Wf1D2S+7moDvqndvQPeV1Yas4l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0" name="Picture 6" descr="http://www.lustration.org.ua/wp-content/uploads/2011/01/d0b4d0b5d0bdd18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8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7786742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err="1">
                <a:solidFill>
                  <a:srgbClr val="00B050"/>
                </a:solidFill>
                <a:latin typeface="Georgia" pitchFamily="18" charset="0"/>
              </a:rPr>
              <a:t>Соборність</a:t>
            </a:r>
            <a:endParaRPr lang="ru-RU" sz="3200" dirty="0">
              <a:solidFill>
                <a:srgbClr val="00B05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latin typeface="Georgia" pitchFamily="18" charset="0"/>
                <a:hlinkClick r:id="rId2" tooltip="Соборність (філософія) (ще не написана)"/>
              </a:rPr>
              <a:t>Соборність</a:t>
            </a:r>
            <a:r>
              <a:rPr lang="ru-RU" sz="2000" dirty="0">
                <a:latin typeface="Georgia" pitchFamily="18" charset="0"/>
              </a:rPr>
              <a:t> </a:t>
            </a:r>
            <a:r>
              <a:rPr lang="ru-RU" dirty="0">
                <a:latin typeface="Georgia" pitchFamily="18" charset="0"/>
              </a:rPr>
              <a:t>— </a:t>
            </a:r>
            <a:r>
              <a:rPr lang="ru-RU" dirty="0" err="1">
                <a:latin typeface="Georgia" pitchFamily="18" charset="0"/>
              </a:rPr>
              <a:t>морально-філософський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і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соціальний</a:t>
            </a:r>
            <a:r>
              <a:rPr lang="ru-RU" dirty="0">
                <a:latin typeface="Georgia" pitchFamily="18" charset="0"/>
              </a:rPr>
              <a:t> принцип, </a:t>
            </a:r>
            <a:r>
              <a:rPr lang="ru-RU" dirty="0" err="1">
                <a:latin typeface="Georgia" pitchFamily="18" charset="0"/>
              </a:rPr>
              <a:t>фундаментальними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положеннями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якого</a:t>
            </a:r>
            <a:r>
              <a:rPr lang="ru-RU" dirty="0">
                <a:latin typeface="Georgia" pitchFamily="18" charset="0"/>
              </a:rPr>
              <a:t> є: </a:t>
            </a:r>
            <a:r>
              <a:rPr lang="ru-RU" dirty="0" err="1">
                <a:latin typeface="Georgia" pitchFamily="18" charset="0"/>
              </a:rPr>
              <a:t>відповідальність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усіх</a:t>
            </a:r>
            <a:r>
              <a:rPr lang="ru-RU" dirty="0">
                <a:latin typeface="Georgia" pitchFamily="18" charset="0"/>
              </a:rPr>
              <a:t> за </a:t>
            </a:r>
            <a:r>
              <a:rPr lang="ru-RU" dirty="0" err="1">
                <a:latin typeface="Georgia" pitchFamily="18" charset="0"/>
              </a:rPr>
              <a:t>всіх</a:t>
            </a:r>
            <a:r>
              <a:rPr lang="ru-RU" dirty="0">
                <a:latin typeface="Georgia" pitchFamily="18" charset="0"/>
              </a:rPr>
              <a:t>, </a:t>
            </a:r>
            <a:r>
              <a:rPr lang="ru-RU" dirty="0" err="1">
                <a:latin typeface="Georgia" pitchFamily="18" charset="0"/>
              </a:rPr>
              <a:t>єдність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індивідуального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і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загального</a:t>
            </a:r>
            <a:r>
              <a:rPr lang="ru-RU" dirty="0">
                <a:latin typeface="Georgia" pitchFamily="18" charset="0"/>
              </a:rPr>
              <a:t>, </a:t>
            </a:r>
            <a:r>
              <a:rPr lang="ru-RU" dirty="0" err="1">
                <a:latin typeface="Georgia" pitchFamily="18" charset="0"/>
              </a:rPr>
              <a:t>взаємне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духовне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збагачення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і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розвиток</a:t>
            </a:r>
            <a:r>
              <a:rPr lang="ru-RU" dirty="0">
                <a:latin typeface="Georgia" pitchFamily="18" charset="0"/>
              </a:rPr>
              <a:t> та </a:t>
            </a:r>
            <a:r>
              <a:rPr lang="ru-RU" dirty="0" err="1">
                <a:latin typeface="Georgia" pitchFamily="18" charset="0"/>
              </a:rPr>
              <a:t>інше</a:t>
            </a:r>
            <a:endParaRPr lang="ru-RU" dirty="0"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latin typeface="Georgia" pitchFamily="18" charset="0"/>
                <a:hlinkClick r:id="rId3" tooltip="Соборність (політика) (ще не написана)"/>
              </a:rPr>
              <a:t>Соборність</a:t>
            </a:r>
            <a:r>
              <a:rPr lang="ru-RU" sz="2000" b="1" dirty="0">
                <a:latin typeface="Georgia" pitchFamily="18" charset="0"/>
              </a:rPr>
              <a:t> </a:t>
            </a:r>
            <a:r>
              <a:rPr lang="ru-RU" sz="2000" dirty="0">
                <a:latin typeface="Georgia" pitchFamily="18" charset="0"/>
              </a:rPr>
              <a:t>— </a:t>
            </a:r>
            <a:r>
              <a:rPr lang="ru-RU" sz="2000" dirty="0" err="1">
                <a:latin typeface="Georgia" pitchFamily="18" charset="0"/>
              </a:rPr>
              <a:t>єдність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усіх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територій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тієї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чи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іншої</a:t>
            </a: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 err="1">
                <a:latin typeface="Georgia" pitchFamily="18" charset="0"/>
              </a:rPr>
              <a:t>держави</a:t>
            </a:r>
            <a:r>
              <a:rPr lang="ru-RU" sz="2000" dirty="0">
                <a:latin typeface="Georgia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latin typeface="Georgia" pitchFamily="18" charset="0"/>
                <a:hlinkClick r:id="rId4" tooltip="Соборність (християнство) (ще не написана)"/>
              </a:rPr>
              <a:t>Соборність</a:t>
            </a:r>
            <a:r>
              <a:rPr lang="ru-RU" dirty="0">
                <a:latin typeface="Georgia" pitchFamily="18" charset="0"/>
              </a:rPr>
              <a:t> — </a:t>
            </a:r>
            <a:r>
              <a:rPr lang="ru-RU" dirty="0" err="1">
                <a:latin typeface="Georgia" pitchFamily="18" charset="0"/>
              </a:rPr>
              <a:t>єдність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усіх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членів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християнської</a:t>
            </a:r>
            <a:r>
              <a:rPr lang="ru-RU" dirty="0">
                <a:latin typeface="Georgia" pitchFamily="18" charset="0"/>
              </a:rPr>
              <a:t> церкви для </a:t>
            </a:r>
            <a:r>
              <a:rPr lang="ru-RU" dirty="0" err="1">
                <a:latin typeface="Georgia" pitchFamily="18" charset="0"/>
              </a:rPr>
              <a:t>спільного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відшукання</a:t>
            </a:r>
            <a:r>
              <a:rPr lang="ru-RU" dirty="0">
                <a:latin typeface="Georgia" pitchFamily="18" charset="0"/>
              </a:rPr>
              <a:t> шляху до </a:t>
            </a:r>
            <a:r>
              <a:rPr lang="ru-RU" dirty="0" err="1">
                <a:latin typeface="Georgia" pitchFamily="18" charset="0"/>
              </a:rPr>
              <a:t>порятунку</a:t>
            </a:r>
            <a:r>
              <a:rPr lang="ru-RU" dirty="0">
                <a:latin typeface="Georgia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latin typeface="Georgia" pitchFamily="18" charset="0"/>
                <a:hlinkClick r:id="rId5" tooltip="Соборність (часопис)"/>
              </a:rPr>
              <a:t>Соборність</a:t>
            </a:r>
            <a:r>
              <a:rPr lang="ru-RU" dirty="0">
                <a:latin typeface="Georgia" pitchFamily="18" charset="0"/>
              </a:rPr>
              <a:t> — </a:t>
            </a:r>
            <a:r>
              <a:rPr lang="ru-RU" dirty="0" err="1">
                <a:latin typeface="Georgia" pitchFamily="18" charset="0"/>
              </a:rPr>
              <a:t>міжнародний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літературно-публіцистичний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часопис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українських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err="1">
                <a:latin typeface="Georgia" pitchFamily="18" charset="0"/>
              </a:rPr>
              <a:t>письменників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71472" y="285728"/>
            <a:ext cx="785818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День </a:t>
            </a:r>
            <a:r>
              <a:rPr kumimoji="0" lang="uk-UA" sz="32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Собо́рності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— свято України,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що відзначається щороку 22 січня в день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проголошення Акту </a:t>
            </a:r>
            <a:r>
              <a:rPr kumimoji="0" lang="uk-UA" sz="3200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возз’днання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УНР й ЗУНР,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що відбулося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 1919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 році.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Georgia" pitchFamily="18" charset="0"/>
            </a:endParaRPr>
          </a:p>
        </p:txBody>
      </p:sp>
      <p:pic>
        <p:nvPicPr>
          <p:cNvPr id="43013" name="Picture 5" descr="http://uargument.com.ua/wp-content/uploads/2013/06/zunr_prap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7052" y="2928934"/>
            <a:ext cx="3125410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together.lviv.ua/uploads/pics/Karta_ZUNR_1918_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785786" y="928670"/>
            <a:ext cx="785818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Свято встановлено 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 Україні «…</a:t>
            </a:r>
            <a:r>
              <a:rPr kumimoji="0" lang="uk-UA" sz="3200" b="0" i="1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враховуючи велике політичне та історичне значення </a:t>
            </a:r>
            <a:r>
              <a:rPr kumimoji="0" lang="uk-UA" sz="3200" b="0" i="1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об'єднання УНР і</a:t>
            </a:r>
            <a:r>
              <a:rPr kumimoji="0" lang="uk-UA" sz="3200" b="0" i="1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3200" b="0" i="1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ЗУНР</a:t>
            </a:r>
            <a:r>
              <a:rPr kumimoji="0" lang="uk-UA" sz="3200" b="0" i="1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 для утворення єдиної (соборної) української держави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…» згідно з 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Указом Президента України «Про 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День соборності України» 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від 21 січня 1999 року </a:t>
            </a:r>
            <a:r>
              <a:rPr kumimoji="0" lang="uk-UA" sz="3200" b="0" i="0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№ 42/99.</a:t>
            </a:r>
            <a:endParaRPr kumimoji="0" lang="uk-UA" sz="3200" b="0" i="0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571480"/>
            <a:ext cx="3429024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У цей день також прийнято згадувати іншу подію, яка відбулась рівно на рік раніше 22 січня 1918 р. 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– прийняття 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IV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Універсалу УЦР, 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яким проголошувалася повна незалежність 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УНР.</a:t>
            </a:r>
            <a:endParaRPr kumimoji="0" lang="uk-UA" sz="25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Georgia" pitchFamily="18" charset="0"/>
            </a:endParaRPr>
          </a:p>
        </p:txBody>
      </p:sp>
      <p:pic>
        <p:nvPicPr>
          <p:cNvPr id="40963" name="Picture 3" descr="http://1.bp.blogspot.com/-4Nq4lkRssKs/TXT3pQ15eQI/AAAAAAAABOg/CvwzK7F6KZ4/s1600/4_Universal_UC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28604"/>
            <a:ext cx="4357718" cy="6202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www.ogo.ua/images/articles/1567/big/135841098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9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48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2014-01-22T07:20:38Z</dcterms:created>
  <dcterms:modified xsi:type="dcterms:W3CDTF">2014-01-22T11:32:16Z</dcterms:modified>
</cp:coreProperties>
</file>